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9" r:id="rId9"/>
    <p:sldId id="262" r:id="rId10"/>
    <p:sldId id="263" r:id="rId11"/>
    <p:sldId id="264" r:id="rId12"/>
    <p:sldId id="265" r:id="rId13"/>
    <p:sldId id="266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hhy6dulpXlAcZ7aOL32KkYDqDa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A66CE9-585E-4CD4-9C8B-8AB7C79787E6}" v="31" dt="2023-02-08T02:28:25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214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ish Nalla" userId="2b3351cd8727e446" providerId="LiveId" clId="{51A66CE9-585E-4CD4-9C8B-8AB7C79787E6}"/>
    <pc:docChg chg="undo redo custSel addSld delSld modSld">
      <pc:chgData name="Satish Nalla" userId="2b3351cd8727e446" providerId="LiveId" clId="{51A66CE9-585E-4CD4-9C8B-8AB7C79787E6}" dt="2023-02-08T02:36:37.031" v="2073" actId="1076"/>
      <pc:docMkLst>
        <pc:docMk/>
      </pc:docMkLst>
      <pc:sldChg chg="modSp mod">
        <pc:chgData name="Satish Nalla" userId="2b3351cd8727e446" providerId="LiveId" clId="{51A66CE9-585E-4CD4-9C8B-8AB7C79787E6}" dt="2023-02-07T23:18:25.203" v="41" actId="1076"/>
        <pc:sldMkLst>
          <pc:docMk/>
          <pc:sldMk cId="0" sldId="256"/>
        </pc:sldMkLst>
        <pc:spChg chg="mod ord">
          <ac:chgData name="Satish Nalla" userId="2b3351cd8727e446" providerId="LiveId" clId="{51A66CE9-585E-4CD4-9C8B-8AB7C79787E6}" dt="2023-02-07T23:18:25.203" v="41" actId="1076"/>
          <ac:spMkLst>
            <pc:docMk/>
            <pc:sldMk cId="0" sldId="256"/>
            <ac:spMk id="92" creationId="{00000000-0000-0000-0000-000000000000}"/>
          </ac:spMkLst>
        </pc:spChg>
        <pc:spChg chg="mod">
          <ac:chgData name="Satish Nalla" userId="2b3351cd8727e446" providerId="LiveId" clId="{51A66CE9-585E-4CD4-9C8B-8AB7C79787E6}" dt="2023-02-07T23:17:34.462" v="29" actId="20577"/>
          <ac:spMkLst>
            <pc:docMk/>
            <pc:sldMk cId="0" sldId="256"/>
            <ac:spMk id="93" creationId="{00000000-0000-0000-0000-000000000000}"/>
          </ac:spMkLst>
        </pc:spChg>
      </pc:sldChg>
      <pc:sldChg chg="modSp mod">
        <pc:chgData name="Satish Nalla" userId="2b3351cd8727e446" providerId="LiveId" clId="{51A66CE9-585E-4CD4-9C8B-8AB7C79787E6}" dt="2023-02-08T01:15:31.307" v="276" actId="20577"/>
        <pc:sldMkLst>
          <pc:docMk/>
          <pc:sldMk cId="0" sldId="257"/>
        </pc:sldMkLst>
        <pc:spChg chg="mod">
          <ac:chgData name="Satish Nalla" userId="2b3351cd8727e446" providerId="LiveId" clId="{51A66CE9-585E-4CD4-9C8B-8AB7C79787E6}" dt="2023-02-08T01:15:31.307" v="276" actId="20577"/>
          <ac:spMkLst>
            <pc:docMk/>
            <pc:sldMk cId="0" sldId="257"/>
            <ac:spMk id="100" creationId="{00000000-0000-0000-0000-000000000000}"/>
          </ac:spMkLst>
        </pc:spChg>
      </pc:sldChg>
      <pc:sldChg chg="addSp delSp modSp mod">
        <pc:chgData name="Satish Nalla" userId="2b3351cd8727e446" providerId="LiveId" clId="{51A66CE9-585E-4CD4-9C8B-8AB7C79787E6}" dt="2023-02-08T01:24:48.353" v="558" actId="113"/>
        <pc:sldMkLst>
          <pc:docMk/>
          <pc:sldMk cId="0" sldId="258"/>
        </pc:sldMkLst>
        <pc:spChg chg="add del">
          <ac:chgData name="Satish Nalla" userId="2b3351cd8727e446" providerId="LiveId" clId="{51A66CE9-585E-4CD4-9C8B-8AB7C79787E6}" dt="2023-02-08T01:22:59.335" v="540" actId="478"/>
          <ac:spMkLst>
            <pc:docMk/>
            <pc:sldMk cId="0" sldId="258"/>
            <ac:spMk id="2" creationId="{1EE505C7-A3DB-C6DD-0C30-36560CA1ABC7}"/>
          </ac:spMkLst>
        </pc:spChg>
        <pc:spChg chg="add mod">
          <ac:chgData name="Satish Nalla" userId="2b3351cd8727e446" providerId="LiveId" clId="{51A66CE9-585E-4CD4-9C8B-8AB7C79787E6}" dt="2023-02-08T01:22:23.696" v="533" actId="1076"/>
          <ac:spMkLst>
            <pc:docMk/>
            <pc:sldMk cId="0" sldId="258"/>
            <ac:spMk id="3" creationId="{F2B4F853-6BC8-BA84-17D7-1FB529B73EC4}"/>
          </ac:spMkLst>
        </pc:spChg>
        <pc:spChg chg="add mod">
          <ac:chgData name="Satish Nalla" userId="2b3351cd8727e446" providerId="LiveId" clId="{51A66CE9-585E-4CD4-9C8B-8AB7C79787E6}" dt="2023-02-08T01:22:13.566" v="531" actId="1076"/>
          <ac:spMkLst>
            <pc:docMk/>
            <pc:sldMk cId="0" sldId="258"/>
            <ac:spMk id="4" creationId="{7524EC00-FD55-DF33-1202-084B1ACACD53}"/>
          </ac:spMkLst>
        </pc:spChg>
        <pc:spChg chg="add mod">
          <ac:chgData name="Satish Nalla" userId="2b3351cd8727e446" providerId="LiveId" clId="{51A66CE9-585E-4CD4-9C8B-8AB7C79787E6}" dt="2023-02-08T01:24:44.570" v="557" actId="113"/>
          <ac:spMkLst>
            <pc:docMk/>
            <pc:sldMk cId="0" sldId="258"/>
            <ac:spMk id="5" creationId="{50511DBD-6978-2841-7B46-C5FFE19E7A95}"/>
          </ac:spMkLst>
        </pc:spChg>
        <pc:spChg chg="add del mod">
          <ac:chgData name="Satish Nalla" userId="2b3351cd8727e446" providerId="LiveId" clId="{51A66CE9-585E-4CD4-9C8B-8AB7C79787E6}" dt="2023-02-08T01:22:56.449" v="539" actId="767"/>
          <ac:spMkLst>
            <pc:docMk/>
            <pc:sldMk cId="0" sldId="258"/>
            <ac:spMk id="6" creationId="{1DD9CDC5-D5C2-6ECB-9DC9-A84B622B4DEB}"/>
          </ac:spMkLst>
        </pc:spChg>
        <pc:spChg chg="add del mod">
          <ac:chgData name="Satish Nalla" userId="2b3351cd8727e446" providerId="LiveId" clId="{51A66CE9-585E-4CD4-9C8B-8AB7C79787E6}" dt="2023-02-08T01:22:50.149" v="536"/>
          <ac:spMkLst>
            <pc:docMk/>
            <pc:sldMk cId="0" sldId="258"/>
            <ac:spMk id="7" creationId="{6891E2AD-359E-09E5-6101-08ACD034FF56}"/>
          </ac:spMkLst>
        </pc:spChg>
        <pc:spChg chg="add del mod">
          <ac:chgData name="Satish Nalla" userId="2b3351cd8727e446" providerId="LiveId" clId="{51A66CE9-585E-4CD4-9C8B-8AB7C79787E6}" dt="2023-02-08T01:22:54.804" v="538"/>
          <ac:spMkLst>
            <pc:docMk/>
            <pc:sldMk cId="0" sldId="258"/>
            <ac:spMk id="8" creationId="{0F347654-A69E-8DDC-9A68-6E141FEDC26E}"/>
          </ac:spMkLst>
        </pc:spChg>
        <pc:spChg chg="add mod">
          <ac:chgData name="Satish Nalla" userId="2b3351cd8727e446" providerId="LiveId" clId="{51A66CE9-585E-4CD4-9C8B-8AB7C79787E6}" dt="2023-02-08T01:24:38.255" v="556" actId="1076"/>
          <ac:spMkLst>
            <pc:docMk/>
            <pc:sldMk cId="0" sldId="258"/>
            <ac:spMk id="9" creationId="{6D3B4163-A8D3-77CB-8746-5A4259C5EA7E}"/>
          </ac:spMkLst>
        </pc:spChg>
        <pc:spChg chg="mod">
          <ac:chgData name="Satish Nalla" userId="2b3351cd8727e446" providerId="LiveId" clId="{51A66CE9-585E-4CD4-9C8B-8AB7C79787E6}" dt="2023-02-08T01:24:48.353" v="558" actId="113"/>
          <ac:spMkLst>
            <pc:docMk/>
            <pc:sldMk cId="0" sldId="258"/>
            <ac:spMk id="108" creationId="{00000000-0000-0000-0000-000000000000}"/>
          </ac:spMkLst>
        </pc:spChg>
      </pc:sldChg>
      <pc:sldChg chg="addSp delSp modSp mod">
        <pc:chgData name="Satish Nalla" userId="2b3351cd8727e446" providerId="LiveId" clId="{51A66CE9-585E-4CD4-9C8B-8AB7C79787E6}" dt="2023-02-08T02:14:28.046" v="1032" actId="1076"/>
        <pc:sldMkLst>
          <pc:docMk/>
          <pc:sldMk cId="0" sldId="259"/>
        </pc:sldMkLst>
        <pc:spChg chg="add del mod">
          <ac:chgData name="Satish Nalla" userId="2b3351cd8727e446" providerId="LiveId" clId="{51A66CE9-585E-4CD4-9C8B-8AB7C79787E6}" dt="2023-02-08T02:08:26.712" v="951" actId="478"/>
          <ac:spMkLst>
            <pc:docMk/>
            <pc:sldMk cId="0" sldId="259"/>
            <ac:spMk id="5" creationId="{891FB194-78A3-0FEA-CDD4-55165BBFA450}"/>
          </ac:spMkLst>
        </pc:spChg>
        <pc:spChg chg="add mod">
          <ac:chgData name="Satish Nalla" userId="2b3351cd8727e446" providerId="LiveId" clId="{51A66CE9-585E-4CD4-9C8B-8AB7C79787E6}" dt="2023-02-08T02:13:00.991" v="1014" actId="1076"/>
          <ac:spMkLst>
            <pc:docMk/>
            <pc:sldMk cId="0" sldId="259"/>
            <ac:spMk id="8" creationId="{90F028DB-D398-992F-ED1F-BDB3E4850416}"/>
          </ac:spMkLst>
        </pc:spChg>
        <pc:spChg chg="add mod">
          <ac:chgData name="Satish Nalla" userId="2b3351cd8727e446" providerId="LiveId" clId="{51A66CE9-585E-4CD4-9C8B-8AB7C79787E6}" dt="2023-02-08T02:13:06.652" v="1016" actId="1076"/>
          <ac:spMkLst>
            <pc:docMk/>
            <pc:sldMk cId="0" sldId="259"/>
            <ac:spMk id="9" creationId="{843426E4-5C31-E379-9632-1C49AD94B7E9}"/>
          </ac:spMkLst>
        </pc:spChg>
        <pc:spChg chg="add del mod">
          <ac:chgData name="Satish Nalla" userId="2b3351cd8727e446" providerId="LiveId" clId="{51A66CE9-585E-4CD4-9C8B-8AB7C79787E6}" dt="2023-02-08T02:12:43.089" v="993"/>
          <ac:spMkLst>
            <pc:docMk/>
            <pc:sldMk cId="0" sldId="259"/>
            <ac:spMk id="10" creationId="{B9941999-4263-5577-7804-D59727C1F453}"/>
          </ac:spMkLst>
        </pc:spChg>
        <pc:spChg chg="del mod">
          <ac:chgData name="Satish Nalla" userId="2b3351cd8727e446" providerId="LiveId" clId="{51A66CE9-585E-4CD4-9C8B-8AB7C79787E6}" dt="2023-02-08T02:08:04.776" v="945" actId="21"/>
          <ac:spMkLst>
            <pc:docMk/>
            <pc:sldMk cId="0" sldId="259"/>
            <ac:spMk id="115" creationId="{00000000-0000-0000-0000-000000000000}"/>
          </ac:spMkLst>
        </pc:spChg>
        <pc:spChg chg="del mod">
          <ac:chgData name="Satish Nalla" userId="2b3351cd8727e446" providerId="LiveId" clId="{51A66CE9-585E-4CD4-9C8B-8AB7C79787E6}" dt="2023-02-08T02:08:22.403" v="950" actId="21"/>
          <ac:spMkLst>
            <pc:docMk/>
            <pc:sldMk cId="0" sldId="259"/>
            <ac:spMk id="117" creationId="{00000000-0000-0000-0000-000000000000}"/>
          </ac:spMkLst>
        </pc:spChg>
        <pc:picChg chg="add del mod modCrop">
          <ac:chgData name="Satish Nalla" userId="2b3351cd8727e446" providerId="LiveId" clId="{51A66CE9-585E-4CD4-9C8B-8AB7C79787E6}" dt="2023-02-08T02:07:24.041" v="937" actId="21"/>
          <ac:picMkLst>
            <pc:docMk/>
            <pc:sldMk cId="0" sldId="259"/>
            <ac:picMk id="3" creationId="{F23149B9-683A-7841-DE4E-45AC8AFB19F4}"/>
          </ac:picMkLst>
        </pc:picChg>
        <pc:picChg chg="add mod modCrop">
          <ac:chgData name="Satish Nalla" userId="2b3351cd8727e446" providerId="LiveId" clId="{51A66CE9-585E-4CD4-9C8B-8AB7C79787E6}" dt="2023-02-08T02:13:02.520" v="1015" actId="1076"/>
          <ac:picMkLst>
            <pc:docMk/>
            <pc:sldMk cId="0" sldId="259"/>
            <ac:picMk id="7" creationId="{38FED941-66AE-CE23-47F7-17ED178C8175}"/>
          </ac:picMkLst>
        </pc:picChg>
        <pc:picChg chg="add mod modCrop">
          <ac:chgData name="Satish Nalla" userId="2b3351cd8727e446" providerId="LiveId" clId="{51A66CE9-585E-4CD4-9C8B-8AB7C79787E6}" dt="2023-02-08T02:13:55.679" v="1026" actId="1076"/>
          <ac:picMkLst>
            <pc:docMk/>
            <pc:sldMk cId="0" sldId="259"/>
            <ac:picMk id="12" creationId="{02260E77-9FC8-FD9C-8302-0D3C5D2B4059}"/>
          </ac:picMkLst>
        </pc:picChg>
        <pc:picChg chg="add mod modCrop">
          <ac:chgData name="Satish Nalla" userId="2b3351cd8727e446" providerId="LiveId" clId="{51A66CE9-585E-4CD4-9C8B-8AB7C79787E6}" dt="2023-02-08T02:14:28.046" v="1032" actId="1076"/>
          <ac:picMkLst>
            <pc:docMk/>
            <pc:sldMk cId="0" sldId="259"/>
            <ac:picMk id="14" creationId="{92A2B1A5-41A3-057D-5358-C95FD3EF324A}"/>
          </ac:picMkLst>
        </pc:picChg>
        <pc:picChg chg="add del mod">
          <ac:chgData name="Satish Nalla" userId="2b3351cd8727e446" providerId="LiveId" clId="{51A66CE9-585E-4CD4-9C8B-8AB7C79787E6}" dt="2023-02-08T01:35:12.814" v="704" actId="478"/>
          <ac:picMkLst>
            <pc:docMk/>
            <pc:sldMk cId="0" sldId="259"/>
            <ac:picMk id="2050" creationId="{9354D9D8-A928-A956-45A4-D1F58CAF6F01}"/>
          </ac:picMkLst>
        </pc:picChg>
      </pc:sldChg>
      <pc:sldChg chg="modSp mod">
        <pc:chgData name="Satish Nalla" userId="2b3351cd8727e446" providerId="LiveId" clId="{51A66CE9-585E-4CD4-9C8B-8AB7C79787E6}" dt="2023-02-08T01:38:37.610" v="814" actId="20577"/>
        <pc:sldMkLst>
          <pc:docMk/>
          <pc:sldMk cId="0" sldId="260"/>
        </pc:sldMkLst>
        <pc:spChg chg="mod">
          <ac:chgData name="Satish Nalla" userId="2b3351cd8727e446" providerId="LiveId" clId="{51A66CE9-585E-4CD4-9C8B-8AB7C79787E6}" dt="2023-02-08T01:38:37.610" v="814" actId="20577"/>
          <ac:spMkLst>
            <pc:docMk/>
            <pc:sldMk cId="0" sldId="260"/>
            <ac:spMk id="124" creationId="{00000000-0000-0000-0000-000000000000}"/>
          </ac:spMkLst>
        </pc:spChg>
      </pc:sldChg>
      <pc:sldChg chg="addSp delSp modSp mod">
        <pc:chgData name="Satish Nalla" userId="2b3351cd8727e446" providerId="LiveId" clId="{51A66CE9-585E-4CD4-9C8B-8AB7C79787E6}" dt="2023-02-08T02:08:33.306" v="953" actId="1076"/>
        <pc:sldMkLst>
          <pc:docMk/>
          <pc:sldMk cId="0" sldId="261"/>
        </pc:sldMkLst>
        <pc:spChg chg="add mod">
          <ac:chgData name="Satish Nalla" userId="2b3351cd8727e446" providerId="LiveId" clId="{51A66CE9-585E-4CD4-9C8B-8AB7C79787E6}" dt="2023-02-08T02:07:31.763" v="938" actId="478"/>
          <ac:spMkLst>
            <pc:docMk/>
            <pc:sldMk cId="0" sldId="261"/>
            <ac:spMk id="3" creationId="{6C6FC327-05E5-BDA4-D7F5-A0812DCF2F6C}"/>
          </ac:spMkLst>
        </pc:spChg>
        <pc:spChg chg="add mod">
          <ac:chgData name="Satish Nalla" userId="2b3351cd8727e446" providerId="LiveId" clId="{51A66CE9-585E-4CD4-9C8B-8AB7C79787E6}" dt="2023-02-08T02:08:09.595" v="947" actId="1076"/>
          <ac:spMkLst>
            <pc:docMk/>
            <pc:sldMk cId="0" sldId="261"/>
            <ac:spMk id="5" creationId="{E1242518-337F-47CF-2EA0-5C298747F4C1}"/>
          </ac:spMkLst>
        </pc:spChg>
        <pc:spChg chg="add mod">
          <ac:chgData name="Satish Nalla" userId="2b3351cd8727e446" providerId="LiveId" clId="{51A66CE9-585E-4CD4-9C8B-8AB7C79787E6}" dt="2023-02-08T02:08:33.306" v="953" actId="1076"/>
          <ac:spMkLst>
            <pc:docMk/>
            <pc:sldMk cId="0" sldId="261"/>
            <ac:spMk id="6" creationId="{CC05DD71-CF55-CE32-04AB-20601AB2879B}"/>
          </ac:spMkLst>
        </pc:spChg>
        <pc:spChg chg="del">
          <ac:chgData name="Satish Nalla" userId="2b3351cd8727e446" providerId="LiveId" clId="{51A66CE9-585E-4CD4-9C8B-8AB7C79787E6}" dt="2023-02-08T02:07:31.763" v="938" actId="478"/>
          <ac:spMkLst>
            <pc:docMk/>
            <pc:sldMk cId="0" sldId="261"/>
            <ac:spMk id="131" creationId="{00000000-0000-0000-0000-000000000000}"/>
          </ac:spMkLst>
        </pc:spChg>
        <pc:picChg chg="add mod">
          <ac:chgData name="Satish Nalla" userId="2b3351cd8727e446" providerId="LiveId" clId="{51A66CE9-585E-4CD4-9C8B-8AB7C79787E6}" dt="2023-02-08T02:07:32.167" v="939"/>
          <ac:picMkLst>
            <pc:docMk/>
            <pc:sldMk cId="0" sldId="261"/>
            <ac:picMk id="4" creationId="{3DB25985-4CCA-49E1-F544-4B61D269FA7C}"/>
          </ac:picMkLst>
        </pc:picChg>
      </pc:sldChg>
      <pc:sldChg chg="addSp delSp modSp mod">
        <pc:chgData name="Satish Nalla" userId="2b3351cd8727e446" providerId="LiveId" clId="{51A66CE9-585E-4CD4-9C8B-8AB7C79787E6}" dt="2023-02-08T02:27:33.508" v="1549" actId="1076"/>
        <pc:sldMkLst>
          <pc:docMk/>
          <pc:sldMk cId="0" sldId="262"/>
        </pc:sldMkLst>
        <pc:spChg chg="add mod">
          <ac:chgData name="Satish Nalla" userId="2b3351cd8727e446" providerId="LiveId" clId="{51A66CE9-585E-4CD4-9C8B-8AB7C79787E6}" dt="2023-02-08T02:27:31.657" v="1548" actId="1076"/>
          <ac:spMkLst>
            <pc:docMk/>
            <pc:sldMk cId="0" sldId="262"/>
            <ac:spMk id="6" creationId="{D0ADCBE2-FC69-F362-05A9-A209C2198DFE}"/>
          </ac:spMkLst>
        </pc:spChg>
        <pc:spChg chg="add mod">
          <ac:chgData name="Satish Nalla" userId="2b3351cd8727e446" providerId="LiveId" clId="{51A66CE9-585E-4CD4-9C8B-8AB7C79787E6}" dt="2023-02-08T02:27:33.508" v="1549" actId="1076"/>
          <ac:spMkLst>
            <pc:docMk/>
            <pc:sldMk cId="0" sldId="262"/>
            <ac:spMk id="7" creationId="{A5D3692D-B0C5-3316-7ABE-ECDB7C798E48}"/>
          </ac:spMkLst>
        </pc:spChg>
        <pc:spChg chg="mod">
          <ac:chgData name="Satish Nalla" userId="2b3351cd8727e446" providerId="LiveId" clId="{51A66CE9-585E-4CD4-9C8B-8AB7C79787E6}" dt="2023-02-08T02:27:26.633" v="1547" actId="20577"/>
          <ac:spMkLst>
            <pc:docMk/>
            <pc:sldMk cId="0" sldId="262"/>
            <ac:spMk id="138" creationId="{00000000-0000-0000-0000-000000000000}"/>
          </ac:spMkLst>
        </pc:spChg>
        <pc:picChg chg="add del mod modCrop">
          <ac:chgData name="Satish Nalla" userId="2b3351cd8727e446" providerId="LiveId" clId="{51A66CE9-585E-4CD4-9C8B-8AB7C79787E6}" dt="2023-02-08T02:23:33.314" v="1409" actId="478"/>
          <ac:picMkLst>
            <pc:docMk/>
            <pc:sldMk cId="0" sldId="262"/>
            <ac:picMk id="3" creationId="{00B1E239-7F5D-34BB-22BB-96D6087236D9}"/>
          </ac:picMkLst>
        </pc:picChg>
        <pc:picChg chg="add del mod modCrop">
          <ac:chgData name="Satish Nalla" userId="2b3351cd8727e446" providerId="LiveId" clId="{51A66CE9-585E-4CD4-9C8B-8AB7C79787E6}" dt="2023-02-08T02:26:25.479" v="1438" actId="478"/>
          <ac:picMkLst>
            <pc:docMk/>
            <pc:sldMk cId="0" sldId="262"/>
            <ac:picMk id="5" creationId="{55848A5F-3F88-36B7-539D-FFF853F8D410}"/>
          </ac:picMkLst>
        </pc:picChg>
      </pc:sldChg>
      <pc:sldChg chg="addSp delSp modSp mod">
        <pc:chgData name="Satish Nalla" userId="2b3351cd8727e446" providerId="LiveId" clId="{51A66CE9-585E-4CD4-9C8B-8AB7C79787E6}" dt="2023-02-08T02:28:45.452" v="1598" actId="1076"/>
        <pc:sldMkLst>
          <pc:docMk/>
          <pc:sldMk cId="0" sldId="263"/>
        </pc:sldMkLst>
        <pc:spChg chg="add del mod">
          <ac:chgData name="Satish Nalla" userId="2b3351cd8727e446" providerId="LiveId" clId="{51A66CE9-585E-4CD4-9C8B-8AB7C79787E6}" dt="2023-02-08T02:24:15.078" v="1416" actId="478"/>
          <ac:spMkLst>
            <pc:docMk/>
            <pc:sldMk cId="0" sldId="263"/>
            <ac:spMk id="3" creationId="{E225B277-8EC1-172F-6594-61698507B268}"/>
          </ac:spMkLst>
        </pc:spChg>
        <pc:spChg chg="add mod">
          <ac:chgData name="Satish Nalla" userId="2b3351cd8727e446" providerId="LiveId" clId="{51A66CE9-585E-4CD4-9C8B-8AB7C79787E6}" dt="2023-02-08T02:24:58.321" v="1424" actId="1076"/>
          <ac:spMkLst>
            <pc:docMk/>
            <pc:sldMk cId="0" sldId="263"/>
            <ac:spMk id="4" creationId="{069EE807-4090-F768-388A-75930BCF5B36}"/>
          </ac:spMkLst>
        </pc:spChg>
        <pc:spChg chg="add del mod">
          <ac:chgData name="Satish Nalla" userId="2b3351cd8727e446" providerId="LiveId" clId="{51A66CE9-585E-4CD4-9C8B-8AB7C79787E6}" dt="2023-02-08T02:24:54.185" v="1423" actId="478"/>
          <ac:spMkLst>
            <pc:docMk/>
            <pc:sldMk cId="0" sldId="263"/>
            <ac:spMk id="7" creationId="{DD940E8C-6D75-2855-E69D-20C8F09BCBEA}"/>
          </ac:spMkLst>
        </pc:spChg>
        <pc:spChg chg="add mod">
          <ac:chgData name="Satish Nalla" userId="2b3351cd8727e446" providerId="LiveId" clId="{51A66CE9-585E-4CD4-9C8B-8AB7C79787E6}" dt="2023-02-08T02:28:45.452" v="1598" actId="1076"/>
          <ac:spMkLst>
            <pc:docMk/>
            <pc:sldMk cId="0" sldId="263"/>
            <ac:spMk id="10" creationId="{2753BAB1-E95A-B270-FA92-621E5810AA77}"/>
          </ac:spMkLst>
        </pc:spChg>
        <pc:spChg chg="add del">
          <ac:chgData name="Satish Nalla" userId="2b3351cd8727e446" providerId="LiveId" clId="{51A66CE9-585E-4CD4-9C8B-8AB7C79787E6}" dt="2023-02-08T02:24:48.270" v="1422" actId="478"/>
          <ac:spMkLst>
            <pc:docMk/>
            <pc:sldMk cId="0" sldId="263"/>
            <ac:spMk id="146" creationId="{00000000-0000-0000-0000-000000000000}"/>
          </ac:spMkLst>
        </pc:spChg>
        <pc:picChg chg="add del mod">
          <ac:chgData name="Satish Nalla" userId="2b3351cd8727e446" providerId="LiveId" clId="{51A66CE9-585E-4CD4-9C8B-8AB7C79787E6}" dt="2023-02-08T02:26:00.471" v="1433" actId="21"/>
          <ac:picMkLst>
            <pc:docMk/>
            <pc:sldMk cId="0" sldId="263"/>
            <ac:picMk id="5" creationId="{A2BF6AB6-EDF6-DFCA-85C6-43A27522A84E}"/>
          </ac:picMkLst>
        </pc:picChg>
        <pc:picChg chg="add mod modCrop">
          <ac:chgData name="Satish Nalla" userId="2b3351cd8727e446" providerId="LiveId" clId="{51A66CE9-585E-4CD4-9C8B-8AB7C79787E6}" dt="2023-02-08T02:25:53.772" v="1432" actId="1076"/>
          <ac:picMkLst>
            <pc:docMk/>
            <pc:sldMk cId="0" sldId="263"/>
            <ac:picMk id="9" creationId="{53118A40-0BF1-3D1B-A589-B70CBD756A07}"/>
          </ac:picMkLst>
        </pc:picChg>
      </pc:sldChg>
      <pc:sldChg chg="addSp modSp mod">
        <pc:chgData name="Satish Nalla" userId="2b3351cd8727e446" providerId="LiveId" clId="{51A66CE9-585E-4CD4-9C8B-8AB7C79787E6}" dt="2023-02-08T02:30:22.414" v="1676" actId="1076"/>
        <pc:sldMkLst>
          <pc:docMk/>
          <pc:sldMk cId="0" sldId="264"/>
        </pc:sldMkLst>
        <pc:spChg chg="mod">
          <ac:chgData name="Satish Nalla" userId="2b3351cd8727e446" providerId="LiveId" clId="{51A66CE9-585E-4CD4-9C8B-8AB7C79787E6}" dt="2023-02-08T02:30:16.110" v="1673" actId="1076"/>
          <ac:spMkLst>
            <pc:docMk/>
            <pc:sldMk cId="0" sldId="264"/>
            <ac:spMk id="154" creationId="{00000000-0000-0000-0000-000000000000}"/>
          </ac:spMkLst>
        </pc:spChg>
        <pc:picChg chg="add mod">
          <ac:chgData name="Satish Nalla" userId="2b3351cd8727e446" providerId="LiveId" clId="{51A66CE9-585E-4CD4-9C8B-8AB7C79787E6}" dt="2023-02-08T02:30:22.414" v="1676" actId="1076"/>
          <ac:picMkLst>
            <pc:docMk/>
            <pc:sldMk cId="0" sldId="264"/>
            <ac:picMk id="2" creationId="{182BBADB-1727-6C93-905F-B0211F2F4BF6}"/>
          </ac:picMkLst>
        </pc:picChg>
      </pc:sldChg>
      <pc:sldChg chg="modSp mod">
        <pc:chgData name="Satish Nalla" userId="2b3351cd8727e446" providerId="LiveId" clId="{51A66CE9-585E-4CD4-9C8B-8AB7C79787E6}" dt="2023-02-08T02:36:37.031" v="2073" actId="1076"/>
        <pc:sldMkLst>
          <pc:docMk/>
          <pc:sldMk cId="0" sldId="265"/>
        </pc:sldMkLst>
        <pc:spChg chg="mod">
          <ac:chgData name="Satish Nalla" userId="2b3351cd8727e446" providerId="LiveId" clId="{51A66CE9-585E-4CD4-9C8B-8AB7C79787E6}" dt="2023-02-08T02:36:37.031" v="2073" actId="1076"/>
          <ac:spMkLst>
            <pc:docMk/>
            <pc:sldMk cId="0" sldId="265"/>
            <ac:spMk id="162" creationId="{00000000-0000-0000-0000-000000000000}"/>
          </ac:spMkLst>
        </pc:spChg>
      </pc:sldChg>
      <pc:sldChg chg="modSp mod">
        <pc:chgData name="Satish Nalla" userId="2b3351cd8727e446" providerId="LiveId" clId="{51A66CE9-585E-4CD4-9C8B-8AB7C79787E6}" dt="2023-02-08T01:49:05.800" v="835" actId="20577"/>
        <pc:sldMkLst>
          <pc:docMk/>
          <pc:sldMk cId="0" sldId="266"/>
        </pc:sldMkLst>
        <pc:spChg chg="mod">
          <ac:chgData name="Satish Nalla" userId="2b3351cd8727e446" providerId="LiveId" clId="{51A66CE9-585E-4CD4-9C8B-8AB7C79787E6}" dt="2023-02-08T01:49:05.800" v="835" actId="20577"/>
          <ac:spMkLst>
            <pc:docMk/>
            <pc:sldMk cId="0" sldId="266"/>
            <ac:spMk id="170" creationId="{00000000-0000-0000-0000-000000000000}"/>
          </ac:spMkLst>
        </pc:spChg>
      </pc:sldChg>
      <pc:sldChg chg="add">
        <pc:chgData name="Satish Nalla" userId="2b3351cd8727e446" providerId="LiveId" clId="{51A66CE9-585E-4CD4-9C8B-8AB7C79787E6}" dt="2023-02-08T01:33:24.707" v="617" actId="2890"/>
        <pc:sldMkLst>
          <pc:docMk/>
          <pc:sldMk cId="4160444286" sldId="267"/>
        </pc:sldMkLst>
      </pc:sldChg>
      <pc:sldChg chg="addSp delSp modSp add del mod">
        <pc:chgData name="Satish Nalla" userId="2b3351cd8727e446" providerId="LiveId" clId="{51A66CE9-585E-4CD4-9C8B-8AB7C79787E6}" dt="2023-02-08T02:08:40.355" v="954" actId="2696"/>
        <pc:sldMkLst>
          <pc:docMk/>
          <pc:sldMk cId="3700481656" sldId="268"/>
        </pc:sldMkLst>
        <pc:picChg chg="del mod">
          <ac:chgData name="Satish Nalla" userId="2b3351cd8727e446" providerId="LiveId" clId="{51A66CE9-585E-4CD4-9C8B-8AB7C79787E6}" dt="2023-02-08T02:04:59.996" v="925" actId="478"/>
          <ac:picMkLst>
            <pc:docMk/>
            <pc:sldMk cId="3700481656" sldId="268"/>
            <ac:picMk id="3" creationId="{F23149B9-683A-7841-DE4E-45AC8AFB19F4}"/>
          </ac:picMkLst>
        </pc:picChg>
        <pc:picChg chg="add del mod modCrop">
          <ac:chgData name="Satish Nalla" userId="2b3351cd8727e446" providerId="LiveId" clId="{51A66CE9-585E-4CD4-9C8B-8AB7C79787E6}" dt="2023-02-08T02:07:42.226" v="940" actId="21"/>
          <ac:picMkLst>
            <pc:docMk/>
            <pc:sldMk cId="3700481656" sldId="268"/>
            <ac:picMk id="4" creationId="{82E9F727-4314-48A7-57E2-0CCA24194D91}"/>
          </ac:picMkLst>
        </pc:picChg>
      </pc:sldChg>
      <pc:sldChg chg="addSp delSp modSp add mod">
        <pc:chgData name="Satish Nalla" userId="2b3351cd8727e446" providerId="LiveId" clId="{51A66CE9-585E-4CD4-9C8B-8AB7C79787E6}" dt="2023-02-08T02:08:12.383" v="949" actId="1076"/>
        <pc:sldMkLst>
          <pc:docMk/>
          <pc:sldMk cId="2209875586" sldId="269"/>
        </pc:sldMkLst>
        <pc:spChg chg="add mod">
          <ac:chgData name="Satish Nalla" userId="2b3351cd8727e446" providerId="LiveId" clId="{51A66CE9-585E-4CD4-9C8B-8AB7C79787E6}" dt="2023-02-08T02:08:12.383" v="949" actId="1076"/>
          <ac:spMkLst>
            <pc:docMk/>
            <pc:sldMk cId="2209875586" sldId="269"/>
            <ac:spMk id="5" creationId="{F0C35025-B3F9-568A-E40A-A60EDE2B4E97}"/>
          </ac:spMkLst>
        </pc:spChg>
        <pc:picChg chg="add mod">
          <ac:chgData name="Satish Nalla" userId="2b3351cd8727e446" providerId="LiveId" clId="{51A66CE9-585E-4CD4-9C8B-8AB7C79787E6}" dt="2023-02-08T02:07:57.793" v="944" actId="1076"/>
          <ac:picMkLst>
            <pc:docMk/>
            <pc:sldMk cId="2209875586" sldId="269"/>
            <ac:picMk id="2" creationId="{8A85F917-A846-429F-9A09-653E54246DD1}"/>
          </ac:picMkLst>
        </pc:picChg>
        <pc:picChg chg="del">
          <ac:chgData name="Satish Nalla" userId="2b3351cd8727e446" providerId="LiveId" clId="{51A66CE9-585E-4CD4-9C8B-8AB7C79787E6}" dt="2023-02-08T02:07:54.278" v="942" actId="478"/>
          <ac:picMkLst>
            <pc:docMk/>
            <pc:sldMk cId="2209875586" sldId="269"/>
            <ac:picMk id="4" creationId="{3DB25985-4CCA-49E1-F544-4B61D269FA7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3823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481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x">
  <p:cSld name="TITLE_AND_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3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D9D8DA"/>
          </a:solidFill>
          <a:ln w="1905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eorgia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3"/>
          <p:cNvSpPr txBox="1"/>
          <p:nvPr/>
        </p:nvSpPr>
        <p:spPr>
          <a:xfrm>
            <a:off x="673737" y="1935443"/>
            <a:ext cx="8050523" cy="73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Module 7: Final Project Template</a:t>
            </a:r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title"/>
          </p:nvPr>
        </p:nvSpPr>
        <p:spPr>
          <a:xfrm>
            <a:off x="685800" y="1822694"/>
            <a:ext cx="7772400" cy="2387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4400663" y="6356351"/>
            <a:ext cx="34267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Layout">
  <p:cSld name="Custom Layou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22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22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22" descr="Picture 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66940" y="1627907"/>
            <a:ext cx="4410118" cy="360218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2"/>
          <p:cNvSpPr/>
          <p:nvPr/>
        </p:nvSpPr>
        <p:spPr>
          <a:xfrm>
            <a:off x="0" y="0"/>
            <a:ext cx="9144000" cy="90054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eorgia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2"/>
          <p:cNvSpPr txBox="1">
            <a:spLocks noGrp="1"/>
          </p:cNvSpPr>
          <p:nvPr>
            <p:ph type="sldNum" idx="12"/>
          </p:nvPr>
        </p:nvSpPr>
        <p:spPr>
          <a:xfrm>
            <a:off x="6290039" y="6221731"/>
            <a:ext cx="263162" cy="26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Georgia"/>
              <a:buNone/>
              <a:defRPr sz="1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3" descr="Picture 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4324" y="569519"/>
            <a:ext cx="4989253" cy="45838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3"/>
          <p:cNvSpPr/>
          <p:nvPr/>
        </p:nvSpPr>
        <p:spPr>
          <a:xfrm>
            <a:off x="0" y="0"/>
            <a:ext cx="9144000" cy="437322"/>
          </a:xfrm>
          <a:prstGeom prst="rect">
            <a:avLst/>
          </a:prstGeom>
          <a:solidFill>
            <a:srgbClr val="0081CC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3"/>
          <p:cNvSpPr txBox="1"/>
          <p:nvPr/>
        </p:nvSpPr>
        <p:spPr>
          <a:xfrm>
            <a:off x="2520493" y="1072"/>
            <a:ext cx="3875034" cy="333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Blockchain in Business: Beyond the Hype</a:t>
            </a:r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title"/>
          </p:nvPr>
        </p:nvSpPr>
        <p:spPr>
          <a:xfrm>
            <a:off x="1143000" y="1122362"/>
            <a:ext cx="6858000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  <a:defRPr sz="6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1"/>
          </p:nvPr>
        </p:nvSpPr>
        <p:spPr>
          <a:xfrm>
            <a:off x="1143000" y="3602037"/>
            <a:ext cx="6858000" cy="1655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sldNum" idx="12"/>
          </p:nvPr>
        </p:nvSpPr>
        <p:spPr>
          <a:xfrm>
            <a:off x="8256728" y="6414761"/>
            <a:ext cx="258623" cy="24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sldNum" idx="12"/>
          </p:nvPr>
        </p:nvSpPr>
        <p:spPr>
          <a:xfrm>
            <a:off x="4400663" y="6356351"/>
            <a:ext cx="34267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5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5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623887" y="1709739"/>
            <a:ext cx="7886701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Georgia"/>
              <a:buNone/>
              <a:defRPr sz="60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623887" y="4589464"/>
            <a:ext cx="7886701" cy="15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" name="Google Shape;24;p15" descr="Picture 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613862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16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16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eorgia"/>
              <a:buNone/>
              <a:defRPr sz="44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2" name="Google Shape;32;p16" descr="Picture 7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17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7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629841" y="365125"/>
            <a:ext cx="7886701" cy="1325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eorgia"/>
              <a:buNone/>
              <a:defRPr sz="44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629841" y="1681163"/>
            <a:ext cx="3868342" cy="82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None/>
              <a:defRPr sz="2400" b="1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4629150" y="1681163"/>
            <a:ext cx="3887393" cy="82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1" name="Google Shape;41;p17" descr="Picture 9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8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" name="Google Shape;45;p18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8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8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eorgia"/>
              <a:buNone/>
              <a:defRPr sz="44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18" descr="Picture 5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" name="Google Shape;52;p19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9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Picture 4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20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20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eorgia"/>
              <a:buNone/>
              <a:defRPr sz="32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52" cy="4873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1pPr>
            <a:lvl2pPr marL="914400" lvl="1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2pPr>
            <a:lvl3pPr marL="1371600" lvl="2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3pPr>
            <a:lvl4pPr marL="1828800" lvl="3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body" idx="2"/>
          </p:nvPr>
        </p:nvSpPr>
        <p:spPr>
          <a:xfrm>
            <a:off x="629839" y="2057400"/>
            <a:ext cx="2949182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3" name="Google Shape;63;p20" descr="Picture 7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rgbClr val="01703B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21" descr="Pictur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00" y="70535"/>
            <a:ext cx="2008498" cy="44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21" descr="Picture 16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Georgia"/>
              <a:buNone/>
              <a:defRPr sz="32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52" cy="4873627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1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2" name="Google Shape;72;p21" descr="Picture 7"/>
          <p:cNvPicPr preferRelativeResize="0"/>
          <p:nvPr/>
        </p:nvPicPr>
        <p:blipFill rotWithShape="1">
          <a:blip r:embed="rId3">
            <a:alphaModFix/>
          </a:blip>
          <a:srcRect l="76311" t="88219"/>
          <a:stretch/>
        </p:blipFill>
        <p:spPr>
          <a:xfrm>
            <a:off x="6773660" y="6052939"/>
            <a:ext cx="2166153" cy="60682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34267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/>
          <p:nvPr/>
        </p:nvSpPr>
        <p:spPr>
          <a:xfrm>
            <a:off x="0" y="-2"/>
            <a:ext cx="9144000" cy="565612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eorgia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2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sldNum" idx="12"/>
          </p:nvPr>
        </p:nvSpPr>
        <p:spPr>
          <a:xfrm>
            <a:off x="4400663" y="6356351"/>
            <a:ext cx="34267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  <a:defRPr sz="1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>
            <a:spLocks noGrp="1"/>
          </p:cNvSpPr>
          <p:nvPr>
            <p:ph type="title"/>
          </p:nvPr>
        </p:nvSpPr>
        <p:spPr>
          <a:xfrm>
            <a:off x="685800" y="1108214"/>
            <a:ext cx="7772400" cy="2387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lang="en-US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0" dirty="0">
                <a:latin typeface="Arial"/>
                <a:ea typeface="Arial"/>
                <a:cs typeface="Arial"/>
                <a:sym typeface="Arial"/>
              </a:rPr>
              <a:t>Title: Data Engineer</a:t>
            </a:r>
            <a:endParaRPr dirty="0"/>
          </a:p>
        </p:txBody>
      </p:sp>
      <p:sp>
        <p:nvSpPr>
          <p:cNvPr id="93" name="Google Shape;93;p1"/>
          <p:cNvSpPr txBox="1"/>
          <p:nvPr/>
        </p:nvSpPr>
        <p:spPr>
          <a:xfrm>
            <a:off x="501472" y="5740549"/>
            <a:ext cx="7795260" cy="301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Author: </a:t>
            </a:r>
            <a:r>
              <a:rPr lang="en-US" sz="1500" dirty="0"/>
              <a:t>Satish Nalla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Analysis and Results</a:t>
            </a:r>
            <a:endParaRPr/>
          </a:p>
        </p:txBody>
      </p:sp>
      <p:sp>
        <p:nvSpPr>
          <p:cNvPr id="145" name="Google Shape;145;p8"/>
          <p:cNvSpPr txBox="1">
            <a:spLocks noGrp="1"/>
          </p:cNvSpPr>
          <p:nvPr>
            <p:ph type="sldNum" idx="4294967295"/>
          </p:nvPr>
        </p:nvSpPr>
        <p:spPr>
          <a:xfrm>
            <a:off x="4451785" y="6356351"/>
            <a:ext cx="240428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10</a:t>
            </a:fld>
            <a:endParaRPr/>
          </a:p>
        </p:txBody>
      </p:sp>
      <p:sp>
        <p:nvSpPr>
          <p:cNvPr id="147" name="Google Shape;147;p8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  <p:sp>
        <p:nvSpPr>
          <p:cNvPr id="4" name="Google Shape;138;p7">
            <a:extLst>
              <a:ext uri="{FF2B5EF4-FFF2-40B4-BE49-F238E27FC236}">
                <a16:creationId xmlns:a16="http://schemas.microsoft.com/office/drawing/2014/main" id="{069EE807-4090-F768-388A-75930BCF5B36}"/>
              </a:ext>
            </a:extLst>
          </p:cNvPr>
          <p:cNvSpPr txBox="1">
            <a:spLocks/>
          </p:cNvSpPr>
          <p:nvPr/>
        </p:nvSpPr>
        <p:spPr>
          <a:xfrm>
            <a:off x="487387" y="714820"/>
            <a:ext cx="7931316" cy="133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r>
              <a:rPr lang="en-US" sz="1800" dirty="0">
                <a:latin typeface="Arial"/>
                <a:cs typeface="Arial"/>
                <a:sym typeface="Arial"/>
              </a:rPr>
              <a:t>After building the model using Linear Regression, Predictions vs Actuals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118A40-0BF1-3D1B-A589-B70CBD756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24" t="48086" r="60523" b="27187"/>
          <a:stretch/>
        </p:blipFill>
        <p:spPr>
          <a:xfrm>
            <a:off x="1179419" y="1134933"/>
            <a:ext cx="6649586" cy="3583061"/>
          </a:xfrm>
          <a:prstGeom prst="rect">
            <a:avLst/>
          </a:prstGeom>
        </p:spPr>
      </p:pic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753BAB1-E95A-B270-FA92-621E5810AA77}"/>
              </a:ext>
            </a:extLst>
          </p:cNvPr>
          <p:cNvSpPr txBox="1">
            <a:spLocks/>
          </p:cNvSpPr>
          <p:nvPr/>
        </p:nvSpPr>
        <p:spPr>
          <a:xfrm>
            <a:off x="538554" y="4970398"/>
            <a:ext cx="7931316" cy="133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r>
              <a:rPr lang="en-US" sz="1800" dirty="0">
                <a:latin typeface="Arial"/>
                <a:cs typeface="Arial"/>
                <a:sym typeface="Arial"/>
              </a:rPr>
              <a:t>Result Score: 90%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r>
              <a:rPr lang="en-US" sz="1800" dirty="0">
                <a:latin typeface="Arial"/>
                <a:cs typeface="Arial"/>
                <a:sym typeface="Arial"/>
              </a:rPr>
              <a:t>Intercept: 1.6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Verification</a:t>
            </a:r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sldNum" idx="4294967295"/>
          </p:nvPr>
        </p:nvSpPr>
        <p:spPr>
          <a:xfrm>
            <a:off x="4455246" y="6356351"/>
            <a:ext cx="233508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11</a:t>
            </a:fld>
            <a:endParaRPr/>
          </a:p>
        </p:txBody>
      </p:sp>
      <p:sp>
        <p:nvSpPr>
          <p:cNvPr id="154" name="Google Shape;154;p9"/>
          <p:cNvSpPr txBox="1">
            <a:spLocks noGrp="1"/>
          </p:cNvSpPr>
          <p:nvPr>
            <p:ph type="body" idx="1"/>
          </p:nvPr>
        </p:nvSpPr>
        <p:spPr>
          <a:xfrm>
            <a:off x="489588" y="832957"/>
            <a:ext cx="7931316" cy="828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Result Score with Test Data: 85%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Mean Square Error: 0.35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dirty="0"/>
          </a:p>
        </p:txBody>
      </p:sp>
      <p:sp>
        <p:nvSpPr>
          <p:cNvPr id="155" name="Google Shape;155;p9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2BBADB-1727-6C93-905F-B0211F2F4B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9" t="48819" r="60857" b="27011"/>
          <a:stretch/>
        </p:blipFill>
        <p:spPr>
          <a:xfrm>
            <a:off x="1010192" y="1757597"/>
            <a:ext cx="7224658" cy="384201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161" name="Google Shape;161;p10"/>
          <p:cNvSpPr txBox="1">
            <a:spLocks noGrp="1"/>
          </p:cNvSpPr>
          <p:nvPr>
            <p:ph type="sldNum" idx="4294967295"/>
          </p:nvPr>
        </p:nvSpPr>
        <p:spPr>
          <a:xfrm>
            <a:off x="4400663" y="6356351"/>
            <a:ext cx="34267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12</a:t>
            </a:fld>
            <a:endParaRPr/>
          </a:p>
        </p:txBody>
      </p:sp>
      <p:sp>
        <p:nvSpPr>
          <p:cNvPr id="162" name="Google Shape;162;p10"/>
          <p:cNvSpPr txBox="1">
            <a:spLocks noGrp="1"/>
          </p:cNvSpPr>
          <p:nvPr>
            <p:ph type="body" idx="1"/>
          </p:nvPr>
        </p:nvSpPr>
        <p:spPr>
          <a:xfrm>
            <a:off x="645481" y="1411391"/>
            <a:ext cx="7931316" cy="4148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Exploration of data analysis is key.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Unforming the targets.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Finalizing the key variables for correlating the data.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Looing for right model to fit for the data.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Train &amp; Build the model.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Test the model and evaluate the results.</a:t>
            </a:r>
            <a:endParaRPr lang="en-US" dirty="0"/>
          </a:p>
        </p:txBody>
      </p:sp>
      <p:sp>
        <p:nvSpPr>
          <p:cNvPr id="163" name="Google Shape;163;p10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69" name="Google Shape;169;p11"/>
          <p:cNvSpPr txBox="1">
            <a:spLocks noGrp="1"/>
          </p:cNvSpPr>
          <p:nvPr>
            <p:ph type="sldNum" idx="4294967295"/>
          </p:nvPr>
        </p:nvSpPr>
        <p:spPr>
          <a:xfrm>
            <a:off x="4421704" y="6356351"/>
            <a:ext cx="300592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13</a:t>
            </a:fld>
            <a:endParaRPr/>
          </a:p>
        </p:txBody>
      </p:sp>
      <p:sp>
        <p:nvSpPr>
          <p:cNvPr id="170" name="Google Shape;170;p11"/>
          <p:cNvSpPr txBox="1">
            <a:spLocks noGrp="1"/>
          </p:cNvSpPr>
          <p:nvPr>
            <p:ph type="body" idx="1"/>
          </p:nvPr>
        </p:nvSpPr>
        <p:spPr>
          <a:xfrm>
            <a:off x="667252" y="1370286"/>
            <a:ext cx="7931316" cy="4148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b="1" dirty="0">
                <a:latin typeface="Arial"/>
                <a:ea typeface="Arial"/>
                <a:cs typeface="Arial"/>
                <a:sym typeface="Arial"/>
              </a:rPr>
              <a:t>References</a:t>
            </a: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“Linear Regression.” www.statisticssolutions.com.</a:t>
            </a: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Fernando, Jason “Correlation coefficient” The Correlation Coefficient: What It Is, What It Tells Investors www.investopedia.com.</a:t>
            </a: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"Scikit-learn" http://scikit-learn.org</a:t>
            </a:r>
            <a:endParaRPr lang="en-US" sz="1800" dirty="0">
              <a:latin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dirty="0"/>
          </a:p>
        </p:txBody>
      </p:sp>
      <p:sp>
        <p:nvSpPr>
          <p:cNvPr id="171" name="Google Shape;171;p11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99" name="Google Shape;99;p2"/>
          <p:cNvSpPr txBox="1">
            <a:spLocks noGrp="1"/>
          </p:cNvSpPr>
          <p:nvPr>
            <p:ph type="sldNum" idx="4294967295"/>
          </p:nvPr>
        </p:nvSpPr>
        <p:spPr>
          <a:xfrm>
            <a:off x="4456083" y="6356351"/>
            <a:ext cx="231833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2</a:t>
            </a:fld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body" idx="1"/>
          </p:nvPr>
        </p:nvSpPr>
        <p:spPr>
          <a:xfrm>
            <a:off x="667252" y="1370286"/>
            <a:ext cx="7931316" cy="4148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b="1" dirty="0">
                <a:latin typeface="Arial"/>
                <a:cs typeface="Arial"/>
                <a:sym typeface="Arial"/>
              </a:rPr>
              <a:t>Predicting House Prices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Input the Existing Data.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Build the Prediction Model Algorithm using Linea Regression in Python.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Verify the Model.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Test the Model 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Conclude.</a:t>
            </a: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Data</a:t>
            </a:r>
            <a:endParaRPr/>
          </a:p>
        </p:txBody>
      </p:sp>
      <p:sp>
        <p:nvSpPr>
          <p:cNvPr id="107" name="Google Shape;107;p3"/>
          <p:cNvSpPr txBox="1">
            <a:spLocks noGrp="1"/>
          </p:cNvSpPr>
          <p:nvPr>
            <p:ph type="sldNum" idx="4294967295"/>
          </p:nvPr>
        </p:nvSpPr>
        <p:spPr>
          <a:xfrm>
            <a:off x="4456865" y="6356351"/>
            <a:ext cx="230270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3</a:t>
            </a:fld>
            <a:endParaRPr/>
          </a:p>
        </p:txBody>
      </p:sp>
      <p:sp>
        <p:nvSpPr>
          <p:cNvPr id="108" name="Google Shape;108;p3"/>
          <p:cNvSpPr txBox="1">
            <a:spLocks noGrp="1"/>
          </p:cNvSpPr>
          <p:nvPr>
            <p:ph type="body" idx="1"/>
          </p:nvPr>
        </p:nvSpPr>
        <p:spPr>
          <a:xfrm>
            <a:off x="606342" y="1354901"/>
            <a:ext cx="793131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b="1" dirty="0">
                <a:latin typeface="Arial"/>
                <a:ea typeface="Arial"/>
                <a:cs typeface="Arial"/>
                <a:sym typeface="Arial"/>
              </a:rPr>
              <a:t>Key Variables of Data: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B4F853-6BC8-BA84-17D7-1FB529B73EC4}"/>
              </a:ext>
            </a:extLst>
          </p:cNvPr>
          <p:cNvSpPr txBox="1"/>
          <p:nvPr/>
        </p:nvSpPr>
        <p:spPr>
          <a:xfrm>
            <a:off x="679077" y="2096011"/>
            <a:ext cx="207037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OverallQual</a:t>
            </a:r>
            <a:endParaRPr lang="en-US" dirty="0"/>
          </a:p>
          <a:p>
            <a:r>
              <a:rPr lang="en-US" dirty="0" err="1"/>
              <a:t>GrLivArea</a:t>
            </a:r>
            <a:endParaRPr lang="en-US" dirty="0"/>
          </a:p>
          <a:p>
            <a:r>
              <a:rPr lang="en-US" dirty="0" err="1"/>
              <a:t>YearBuilt</a:t>
            </a:r>
            <a:endParaRPr lang="en-US" dirty="0"/>
          </a:p>
          <a:p>
            <a:r>
              <a:rPr lang="en-US" dirty="0"/>
              <a:t>Garage Area</a:t>
            </a:r>
          </a:p>
          <a:p>
            <a:r>
              <a:rPr lang="en-US" dirty="0"/>
              <a:t>Garage Cars</a:t>
            </a:r>
          </a:p>
          <a:p>
            <a:r>
              <a:rPr lang="en-US" dirty="0"/>
              <a:t>Total Basement SFT</a:t>
            </a:r>
          </a:p>
          <a:p>
            <a:r>
              <a:rPr lang="en-US" dirty="0"/>
              <a:t>Garage Year Built</a:t>
            </a:r>
          </a:p>
          <a:p>
            <a:r>
              <a:rPr lang="en-US" dirty="0"/>
              <a:t>Year Remodel Add</a:t>
            </a:r>
          </a:p>
          <a:p>
            <a:r>
              <a:rPr lang="en-US" dirty="0"/>
              <a:t>Full Bath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Floor SFT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24EC00-FD55-DF33-1202-084B1ACACD53}"/>
              </a:ext>
            </a:extLst>
          </p:cNvPr>
          <p:cNvSpPr txBox="1"/>
          <p:nvPr/>
        </p:nvSpPr>
        <p:spPr>
          <a:xfrm>
            <a:off x="2678248" y="2096011"/>
            <a:ext cx="26316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 </a:t>
            </a:r>
            <a:r>
              <a:rPr lang="en-US" dirty="0" err="1"/>
              <a:t>Vnr</a:t>
            </a:r>
            <a:r>
              <a:rPr lang="en-US" dirty="0"/>
              <a:t> Area</a:t>
            </a:r>
          </a:p>
          <a:p>
            <a:r>
              <a:rPr lang="en-US" dirty="0"/>
              <a:t>Total Rooms Above Ground</a:t>
            </a:r>
          </a:p>
          <a:p>
            <a:r>
              <a:rPr lang="en-US" dirty="0"/>
              <a:t>Fireplaces</a:t>
            </a:r>
          </a:p>
          <a:p>
            <a:r>
              <a:rPr lang="en-US" dirty="0"/>
              <a:t>Central Air Conditioning</a:t>
            </a:r>
          </a:p>
          <a:p>
            <a:r>
              <a:rPr lang="en-US" dirty="0"/>
              <a:t>Lot Area</a:t>
            </a:r>
          </a:p>
          <a:p>
            <a:r>
              <a:rPr lang="en-US" dirty="0"/>
              <a:t>Foundation</a:t>
            </a:r>
          </a:p>
          <a:p>
            <a:r>
              <a:rPr lang="en-US" dirty="0"/>
              <a:t>Wood Deck SFT</a:t>
            </a:r>
          </a:p>
          <a:p>
            <a:r>
              <a:rPr lang="en-US" dirty="0"/>
              <a:t>Paved Drive</a:t>
            </a:r>
          </a:p>
          <a:p>
            <a:r>
              <a:rPr lang="en-US" dirty="0"/>
              <a:t>Exterior 1</a:t>
            </a:r>
            <a:r>
              <a:rPr lang="en-US" baseline="30000" dirty="0"/>
              <a:t>st</a:t>
            </a:r>
            <a:endParaRPr lang="en-US" dirty="0"/>
          </a:p>
          <a:p>
            <a:r>
              <a:rPr lang="en-US" dirty="0"/>
              <a:t>Half Bath</a:t>
            </a:r>
          </a:p>
        </p:txBody>
      </p:sp>
      <p:sp>
        <p:nvSpPr>
          <p:cNvPr id="5" name="Google Shape;108;p3">
            <a:extLst>
              <a:ext uri="{FF2B5EF4-FFF2-40B4-BE49-F238E27FC236}">
                <a16:creationId xmlns:a16="http://schemas.microsoft.com/office/drawing/2014/main" id="{50511DBD-6978-2841-7B46-C5FFE19E7A95}"/>
              </a:ext>
            </a:extLst>
          </p:cNvPr>
          <p:cNvSpPr txBox="1">
            <a:spLocks/>
          </p:cNvSpPr>
          <p:nvPr/>
        </p:nvSpPr>
        <p:spPr>
          <a:xfrm>
            <a:off x="4928242" y="1327051"/>
            <a:ext cx="3739054" cy="661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r>
              <a:rPr lang="en-US" sz="1800" b="1" dirty="0">
                <a:latin typeface="Arial"/>
                <a:ea typeface="Arial"/>
                <a:cs typeface="Arial"/>
                <a:sym typeface="Arial"/>
              </a:rPr>
              <a:t>Possible Target Variables </a:t>
            </a:r>
          </a:p>
          <a:p>
            <a:pPr marL="0" indent="0" algn="r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r>
              <a:rPr lang="en-US" sz="1800" b="1" dirty="0">
                <a:latin typeface="Arial"/>
                <a:ea typeface="Arial"/>
                <a:cs typeface="Arial"/>
                <a:sym typeface="Arial"/>
              </a:rPr>
              <a:t>for prediction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 algn="r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0" indent="0" algn="r">
              <a:lnSpc>
                <a:spcPct val="110000"/>
              </a:lnSpc>
              <a:spcBef>
                <a:spcPts val="0"/>
              </a:spcBef>
              <a:buFont typeface="Arial"/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B4163-A8D3-77CB-8746-5A4259C5EA7E}"/>
              </a:ext>
            </a:extLst>
          </p:cNvPr>
          <p:cNvSpPr txBox="1"/>
          <p:nvPr/>
        </p:nvSpPr>
        <p:spPr>
          <a:xfrm>
            <a:off x="5564198" y="2059578"/>
            <a:ext cx="311786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SalePrice</a:t>
            </a:r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 err="1"/>
              <a:t>LogSalePrice</a:t>
            </a:r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 err="1"/>
              <a:t>SalePricePerSft</a:t>
            </a:r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 err="1"/>
              <a:t>LogSalePricePerSft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Data Exploration</a:t>
            </a: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ldNum" idx="4294967295"/>
          </p:nvPr>
        </p:nvSpPr>
        <p:spPr>
          <a:xfrm>
            <a:off x="4455358" y="6356351"/>
            <a:ext cx="23328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4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FED941-66AE-CE23-47F7-17ED178C81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25" t="20356" r="14666" b="58363"/>
          <a:stretch/>
        </p:blipFill>
        <p:spPr>
          <a:xfrm>
            <a:off x="78377" y="1011132"/>
            <a:ext cx="8987245" cy="1801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F028DB-D398-992F-ED1F-BDB3E4850416}"/>
              </a:ext>
            </a:extLst>
          </p:cNvPr>
          <p:cNvSpPr txBox="1"/>
          <p:nvPr/>
        </p:nvSpPr>
        <p:spPr>
          <a:xfrm>
            <a:off x="160185" y="703355"/>
            <a:ext cx="3104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Description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3426E4-5C31-E379-9632-1C49AD94B7E9}"/>
              </a:ext>
            </a:extLst>
          </p:cNvPr>
          <p:cNvSpPr txBox="1"/>
          <p:nvPr/>
        </p:nvSpPr>
        <p:spPr>
          <a:xfrm>
            <a:off x="160185" y="2812422"/>
            <a:ext cx="3104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Top n Bottom Rows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260E77-9FC8-FD9C-8302-0D3C5D2B40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62" t="37599" r="29857" b="48205"/>
          <a:stretch/>
        </p:blipFill>
        <p:spPr>
          <a:xfrm>
            <a:off x="78377" y="3076079"/>
            <a:ext cx="8986204" cy="12303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A2B1A5-41A3-057D-5358-C95FD3EF3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34" t="59064" r="30143" b="28063"/>
          <a:stretch/>
        </p:blipFill>
        <p:spPr>
          <a:xfrm>
            <a:off x="191589" y="4458336"/>
            <a:ext cx="8638108" cy="10890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Data Exploration</a:t>
            </a:r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body" idx="1"/>
          </p:nvPr>
        </p:nvSpPr>
        <p:spPr>
          <a:xfrm>
            <a:off x="628650" y="779236"/>
            <a:ext cx="7886700" cy="576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b="1" dirty="0">
                <a:latin typeface="Arial"/>
                <a:ea typeface="Arial"/>
                <a:cs typeface="Arial"/>
                <a:sym typeface="Arial"/>
              </a:rPr>
              <a:t>Target Variables Uniformness of Data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 txBox="1">
            <a:spLocks noGrp="1"/>
          </p:cNvSpPr>
          <p:nvPr>
            <p:ph type="sldNum" idx="4294967295"/>
          </p:nvPr>
        </p:nvSpPr>
        <p:spPr>
          <a:xfrm>
            <a:off x="4455358" y="6356351"/>
            <a:ext cx="23328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5</a:t>
            </a:fld>
            <a:endParaRPr/>
          </a:p>
        </p:txBody>
      </p:sp>
      <p:sp>
        <p:nvSpPr>
          <p:cNvPr id="117" name="Google Shape;117;p4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354D9D8-A928-A956-45A4-D1F58CAF6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0" y="1160197"/>
            <a:ext cx="5353594" cy="532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444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Data Preparation</a:t>
            </a:r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ldNum" idx="4294967295"/>
          </p:nvPr>
        </p:nvSpPr>
        <p:spPr>
          <a:xfrm>
            <a:off x="4459543" y="6356351"/>
            <a:ext cx="224914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6</a:t>
            </a:fld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1"/>
          </p:nvPr>
        </p:nvSpPr>
        <p:spPr>
          <a:xfrm>
            <a:off x="606342" y="1354901"/>
            <a:ext cx="7931316" cy="414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Removed the unwanted columns.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Dropping the Excess Null Value columns.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r>
              <a:rPr lang="en-US" sz="1800" dirty="0">
                <a:latin typeface="Arial"/>
                <a:cs typeface="Arial"/>
                <a:sym typeface="Arial"/>
              </a:rPr>
              <a:t>Converting the Text Variables to Number variables using from </a:t>
            </a:r>
            <a:r>
              <a:rPr lang="en-US" sz="1800" dirty="0" err="1">
                <a:latin typeface="Arial"/>
                <a:cs typeface="Arial"/>
                <a:sym typeface="Arial"/>
              </a:rPr>
              <a:t>sklearn</a:t>
            </a:r>
            <a:r>
              <a:rPr lang="en-US" sz="1800" dirty="0">
                <a:latin typeface="Arial"/>
                <a:cs typeface="Arial"/>
                <a:sym typeface="Arial"/>
              </a:rPr>
              <a:t> module.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Tx/>
              <a:buChar char="-"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285750" lvl="0" indent="-2857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dirty="0"/>
          </a:p>
        </p:txBody>
      </p:sp>
      <p:sp>
        <p:nvSpPr>
          <p:cNvPr id="125" name="Google Shape;125;p5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Correlation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FC327-05E5-BDA4-D7F5-A0812DCF2F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B25985-4CCA-49E1-F544-4B61D269F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81" t="14838" r="4143" b="4767"/>
          <a:stretch/>
        </p:blipFill>
        <p:spPr>
          <a:xfrm>
            <a:off x="158112" y="1001485"/>
            <a:ext cx="8594491" cy="5137752"/>
          </a:xfrm>
          <a:prstGeom prst="rect">
            <a:avLst/>
          </a:prstGeom>
        </p:spPr>
      </p:pic>
      <p:sp>
        <p:nvSpPr>
          <p:cNvPr id="5" name="Google Shape;115;p4">
            <a:extLst>
              <a:ext uri="{FF2B5EF4-FFF2-40B4-BE49-F238E27FC236}">
                <a16:creationId xmlns:a16="http://schemas.microsoft.com/office/drawing/2014/main" id="{E1242518-337F-47CF-2EA0-5C298747F4C1}"/>
              </a:ext>
            </a:extLst>
          </p:cNvPr>
          <p:cNvSpPr txBox="1">
            <a:spLocks/>
          </p:cNvSpPr>
          <p:nvPr/>
        </p:nvSpPr>
        <p:spPr>
          <a:xfrm>
            <a:off x="210638" y="611902"/>
            <a:ext cx="7886700" cy="576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Scatter Plot of 78 numeric variables against LogSalePrice</a:t>
            </a:r>
            <a:endParaRPr lang="en-US"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4">
            <a:extLst>
              <a:ext uri="{FF2B5EF4-FFF2-40B4-BE49-F238E27FC236}">
                <a16:creationId xmlns:a16="http://schemas.microsoft.com/office/drawing/2014/main" id="{CC05DD71-CF55-CE32-04AB-20601AB2879B}"/>
              </a:ext>
            </a:extLst>
          </p:cNvPr>
          <p:cNvSpPr txBox="1"/>
          <p:nvPr/>
        </p:nvSpPr>
        <p:spPr>
          <a:xfrm>
            <a:off x="6948846" y="6172303"/>
            <a:ext cx="180375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1" i="0" u="none" strike="noStrike" cap="none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Contd..</a:t>
            </a:r>
            <a:endParaRPr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Correlation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FC327-05E5-BDA4-D7F5-A0812DCF2F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85F917-A846-429F-9A09-653E54246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9" t="17028" r="4280" b="15189"/>
          <a:stretch/>
        </p:blipFill>
        <p:spPr>
          <a:xfrm>
            <a:off x="132358" y="1355667"/>
            <a:ext cx="8879284" cy="4936276"/>
          </a:xfrm>
          <a:prstGeom prst="rect">
            <a:avLst/>
          </a:prstGeom>
        </p:spPr>
      </p:pic>
      <p:sp>
        <p:nvSpPr>
          <p:cNvPr id="5" name="Google Shape;115;p4">
            <a:extLst>
              <a:ext uri="{FF2B5EF4-FFF2-40B4-BE49-F238E27FC236}">
                <a16:creationId xmlns:a16="http://schemas.microsoft.com/office/drawing/2014/main" id="{F0C35025-B3F9-568A-E40A-A60EDE2B4E97}"/>
              </a:ext>
            </a:extLst>
          </p:cNvPr>
          <p:cNvSpPr txBox="1">
            <a:spLocks/>
          </p:cNvSpPr>
          <p:nvPr/>
        </p:nvSpPr>
        <p:spPr>
          <a:xfrm>
            <a:off x="210638" y="620610"/>
            <a:ext cx="7886700" cy="576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Scatter Plot of 78 numeric variables against LogSalePrice</a:t>
            </a:r>
            <a:endParaRPr lang="en-US" sz="1800" b="1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9875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>
            <a:spLocks noGrp="1"/>
          </p:cNvSpPr>
          <p:nvPr>
            <p:ph type="title"/>
          </p:nvPr>
        </p:nvSpPr>
        <p:spPr>
          <a:xfrm>
            <a:off x="487387" y="14139"/>
            <a:ext cx="7013410" cy="53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Project Description</a:t>
            </a:r>
            <a:endParaRPr/>
          </a:p>
        </p:txBody>
      </p:sp>
      <p:sp>
        <p:nvSpPr>
          <p:cNvPr id="137" name="Google Shape;137;p7"/>
          <p:cNvSpPr txBox="1">
            <a:spLocks noGrp="1"/>
          </p:cNvSpPr>
          <p:nvPr>
            <p:ph type="sldNum" idx="4294967295"/>
          </p:nvPr>
        </p:nvSpPr>
        <p:spPr>
          <a:xfrm>
            <a:off x="4462499" y="6356351"/>
            <a:ext cx="218998" cy="358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None/>
            </a:pPr>
            <a:fld id="{00000000-1234-1234-1234-123412341234}" type="slidenum">
              <a:rPr lang="en-US">
                <a:latin typeface="Georgia"/>
                <a:ea typeface="Georgia"/>
                <a:cs typeface="Georgia"/>
                <a:sym typeface="Georgia"/>
              </a:rPr>
              <a:t>9</a:t>
            </a:fld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554091" y="849803"/>
            <a:ext cx="7931316" cy="133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exploring the Data. Target variable looks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inear, hence the Linear Regression Model has been used to predict the House Prices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en-US" sz="1800" dirty="0">
              <a:latin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>
                <a:latin typeface="Arial"/>
                <a:cs typeface="Arial"/>
                <a:sym typeface="Arial"/>
              </a:rPr>
              <a:t>Using the Below Key Variables to predict </a:t>
            </a:r>
            <a:r>
              <a:rPr lang="en-US" sz="1800" dirty="0" err="1">
                <a:latin typeface="Arial"/>
                <a:cs typeface="Arial"/>
                <a:sym typeface="Arial"/>
              </a:rPr>
              <a:t>LogSalesPrice</a:t>
            </a:r>
            <a:endParaRPr dirty="0"/>
          </a:p>
        </p:txBody>
      </p:sp>
      <p:sp>
        <p:nvSpPr>
          <p:cNvPr id="139" name="Google Shape;139;p7"/>
          <p:cNvSpPr txBox="1"/>
          <p:nvPr/>
        </p:nvSpPr>
        <p:spPr>
          <a:xfrm>
            <a:off x="712971" y="6419513"/>
            <a:ext cx="1803757" cy="2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*Please add slides as required.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DCBE2-FC69-F362-05A9-A209C2198DFE}"/>
              </a:ext>
            </a:extLst>
          </p:cNvPr>
          <p:cNvSpPr txBox="1"/>
          <p:nvPr/>
        </p:nvSpPr>
        <p:spPr>
          <a:xfrm>
            <a:off x="648597" y="2261474"/>
            <a:ext cx="207037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OverallQual</a:t>
            </a:r>
            <a:endParaRPr lang="en-US" dirty="0"/>
          </a:p>
          <a:p>
            <a:r>
              <a:rPr lang="en-US" dirty="0" err="1"/>
              <a:t>GrLivArea</a:t>
            </a:r>
            <a:endParaRPr lang="en-US" dirty="0"/>
          </a:p>
          <a:p>
            <a:r>
              <a:rPr lang="en-US" dirty="0" err="1"/>
              <a:t>YearBuilt</a:t>
            </a:r>
            <a:endParaRPr lang="en-US" dirty="0"/>
          </a:p>
          <a:p>
            <a:r>
              <a:rPr lang="en-US" dirty="0"/>
              <a:t>Garage Area</a:t>
            </a:r>
          </a:p>
          <a:p>
            <a:r>
              <a:rPr lang="en-US" dirty="0"/>
              <a:t>Garage Cars</a:t>
            </a:r>
          </a:p>
          <a:p>
            <a:r>
              <a:rPr lang="en-US" dirty="0"/>
              <a:t>Total Basement SFT</a:t>
            </a:r>
          </a:p>
          <a:p>
            <a:r>
              <a:rPr lang="en-US" dirty="0"/>
              <a:t>Garage Year Built</a:t>
            </a:r>
          </a:p>
          <a:p>
            <a:r>
              <a:rPr lang="en-US" dirty="0"/>
              <a:t>Year Remodel Add</a:t>
            </a:r>
          </a:p>
          <a:p>
            <a:r>
              <a:rPr lang="en-US" dirty="0"/>
              <a:t>Full Bath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Floor SFT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3692D-B0C5-3316-7ABE-ECDB7C798E48}"/>
              </a:ext>
            </a:extLst>
          </p:cNvPr>
          <p:cNvSpPr txBox="1"/>
          <p:nvPr/>
        </p:nvSpPr>
        <p:spPr>
          <a:xfrm>
            <a:off x="2678248" y="2305615"/>
            <a:ext cx="26316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 </a:t>
            </a:r>
            <a:r>
              <a:rPr lang="en-US" dirty="0" err="1"/>
              <a:t>Vnr</a:t>
            </a:r>
            <a:r>
              <a:rPr lang="en-US" dirty="0"/>
              <a:t> Area</a:t>
            </a:r>
          </a:p>
          <a:p>
            <a:r>
              <a:rPr lang="en-US" dirty="0"/>
              <a:t>Total Rooms Above Ground</a:t>
            </a:r>
          </a:p>
          <a:p>
            <a:r>
              <a:rPr lang="en-US" dirty="0"/>
              <a:t>Fireplaces</a:t>
            </a:r>
          </a:p>
          <a:p>
            <a:r>
              <a:rPr lang="en-US" dirty="0"/>
              <a:t>Central Air Conditioning</a:t>
            </a:r>
          </a:p>
          <a:p>
            <a:r>
              <a:rPr lang="en-US" dirty="0"/>
              <a:t>Lot Area</a:t>
            </a:r>
          </a:p>
          <a:p>
            <a:r>
              <a:rPr lang="en-US" dirty="0"/>
              <a:t>Foundation</a:t>
            </a:r>
          </a:p>
          <a:p>
            <a:r>
              <a:rPr lang="en-US" dirty="0"/>
              <a:t>Wood Deck SFT</a:t>
            </a:r>
          </a:p>
          <a:p>
            <a:r>
              <a:rPr lang="en-US" dirty="0"/>
              <a:t>Paved Drive</a:t>
            </a:r>
          </a:p>
          <a:p>
            <a:r>
              <a:rPr lang="en-US" dirty="0"/>
              <a:t>Exterior 1</a:t>
            </a:r>
            <a:r>
              <a:rPr lang="en-US" baseline="30000" dirty="0"/>
              <a:t>st</a:t>
            </a:r>
            <a:endParaRPr lang="en-US" dirty="0"/>
          </a:p>
          <a:p>
            <a:r>
              <a:rPr lang="en-US" dirty="0"/>
              <a:t>Half Bath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</Words>
  <Application>Microsoft Office PowerPoint</Application>
  <PresentationFormat>On-screen Show (4:3)</PresentationFormat>
  <Paragraphs>130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Georgia</vt:lpstr>
      <vt:lpstr>Office Theme</vt:lpstr>
      <vt:lpstr> Title: Data Engineer</vt:lpstr>
      <vt:lpstr>Introduction</vt:lpstr>
      <vt:lpstr>The Data</vt:lpstr>
      <vt:lpstr>Data Exploration</vt:lpstr>
      <vt:lpstr>Data Exploration</vt:lpstr>
      <vt:lpstr>Data Preparation</vt:lpstr>
      <vt:lpstr>Correlation</vt:lpstr>
      <vt:lpstr>Correlation</vt:lpstr>
      <vt:lpstr>Project Description</vt:lpstr>
      <vt:lpstr>Analysis and Results</vt:lpstr>
      <vt:lpstr>Verification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Title: Data Engineer</dc:title>
  <dc:creator>Britni Epstein</dc:creator>
  <cp:lastModifiedBy>Tableau Account</cp:lastModifiedBy>
  <cp:revision>1</cp:revision>
  <dcterms:modified xsi:type="dcterms:W3CDTF">2023-02-08T02:36:38Z</dcterms:modified>
</cp:coreProperties>
</file>